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2" r:id="rId6"/>
    <p:sldId id="264" r:id="rId7"/>
    <p:sldId id="261" r:id="rId8"/>
    <p:sldId id="265" r:id="rId9"/>
    <p:sldId id="260" r:id="rId10"/>
    <p:sldId id="267" r:id="rId11"/>
    <p:sldId id="269" r:id="rId12"/>
    <p:sldId id="270" r:id="rId13"/>
    <p:sldId id="272" r:id="rId14"/>
    <p:sldId id="271" r:id="rId15"/>
    <p:sldId id="273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2509E-8754-4CD9-B0BE-9C717EAD2001}" type="datetimeFigureOut">
              <a:rPr lang="de-DE" smtClean="0"/>
              <a:t>14.06.2023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DA81B-0635-44A6-8E09-65A5FBD30F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17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51D8E-CBA7-D4C8-E1D6-B421FF935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8B3C34D-BA4A-2434-9366-7C3F58CB5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7109E5-478E-BA4F-1520-9CF0C5BC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D66F7-782B-4843-B8E9-1147B11DB902}" type="datetime1">
              <a:rPr lang="de-DE" smtClean="0"/>
              <a:t>14.06.2023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3A8C99-93BF-8C87-B87C-7B14960A4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E9DD6E-FA4E-68D1-AE7A-7BAABD901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574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F1C8A-5393-0D02-247A-E0E8E72D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19FA3F-99A7-6B84-560A-3C942EDCAA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46E9EE-4427-5FBC-0D13-3B98C4F07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BEEA-1C1E-41C2-92C1-BADA2C694660}" type="datetime1">
              <a:rPr lang="de-DE" smtClean="0"/>
              <a:t>14.06.2023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B67532-FF0C-D8E6-D288-A825DAF0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F8FC88-34DA-05E8-4186-250749804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1571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42B8B77-7942-408B-749C-F39F41EC40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6B133B-16E4-66A1-0D81-00E365BE8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ED1FE5-A23B-1EC2-51AE-C975F95EF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7AAD-4958-411D-A312-8BD90C1EF211}" type="datetime1">
              <a:rPr lang="de-DE" smtClean="0"/>
              <a:t>14.06.2023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3C7F66-DAD3-73E6-A929-D471875CD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9BA453-8057-F2C7-7E20-19F04AD2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367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15CF0A-F581-3357-B5E2-6D37651E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A8DED2-F556-E17C-47D2-529FD5A9F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150CA4-899B-0E1F-D6E3-8CDBDAF2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14.06.2023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A9EEBF-141D-F2D6-0AED-20B33921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E0A71F-A1C2-9A77-663F-CD32B3E7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9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6AB34-2B12-C3A2-A8B9-BB76A9808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B1D4DB-1E26-62E2-C66C-CC8D68D93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93967F-059C-02A1-6974-4187DCF0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19221-0313-41B5-AF66-104E3883E315}" type="datetime1">
              <a:rPr lang="de-DE" smtClean="0"/>
              <a:t>14.06.2023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6A2341-CFEA-7486-3F6C-61EF7FB64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3A219C-E46E-9E62-4103-3EF9D2700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56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06DD47-AF41-451C-BDC6-6392626ED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E068EB-F1BB-0008-5E6E-774427C4E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EF603E1-14D6-1AA9-0B10-C9DAD1C4F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EF97D8-191F-5FBA-C7BC-1005F3297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3136-532F-44A5-9FB8-2CA03D1768A1}" type="datetime1">
              <a:rPr lang="de-DE" smtClean="0"/>
              <a:t>14.06.2023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4D9E21-9EE9-1344-430C-ADBD4207B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BA885A-7270-A52E-BC97-4856AFB9B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083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55F052-DC4C-ED8C-8F1A-F36C3FAC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3223B8-213D-B3C2-1C8C-0588CF04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4C0F7A-D298-17FF-02E6-B795BCCFA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0CCBDB-9AE4-3BF0-6611-CB81E6818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9A22A1-015C-0893-E74D-7C2542798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BCE738A-FAD5-9871-947B-1489ED21D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2FB31-2F5E-4028-92D7-38D95973B34D}" type="datetime1">
              <a:rPr lang="de-DE" smtClean="0"/>
              <a:t>14.06.2023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DF13881-B56D-510F-8116-9976E887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C5B3C3A-07F8-9115-2868-377E3512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39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4E444-4F3D-A4FF-375D-106CDD3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497CE0-CB5E-A351-F13E-17C3A498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12E8-0A56-4C67-90E5-AAC4AFC85936}" type="datetime1">
              <a:rPr lang="de-DE" smtClean="0"/>
              <a:t>14.06.2023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6E10A4-472C-60EC-F68F-E6207185E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5F7E8F-7A18-4109-BC1B-DAA7B4136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9341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4F9DED7-CACA-E0F5-1B09-0DAD9DA08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8545-3BAB-4722-A17E-9AA18FC37F9B}" type="datetime1">
              <a:rPr lang="de-DE" smtClean="0"/>
              <a:t>14.06.2023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FB26D73-36CA-8792-D15D-8770FB25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64080-D59A-B5E9-86FB-03573D7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4969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356DC-F458-A8CF-0D42-3C8CC533C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2C4A63-07BF-17D3-3DCF-3FAF3175A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AAA29A-63BA-92B9-4602-3E6FC118F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306B89-89D9-5DF1-11C9-6EDC25A5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A8BDC-E876-40EB-97E9-38CFC75EB9F9}" type="datetime1">
              <a:rPr lang="de-DE" smtClean="0"/>
              <a:t>14.06.2023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F6F8B9-47D6-E10A-CCC5-6F5AD4A27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23ACCA-C4EC-A27F-4D43-D73E62F59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279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1A205-6DFC-C64D-81CE-57EEC1D29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D0A2BDB-C626-663F-E48E-C01A292681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648A6D-D499-5E2B-EDC0-96F1B0E7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9BC40B-7241-52ED-677A-861F177B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6586-EE9F-4E5A-9DD7-1B4160FFBBF0}" type="datetime1">
              <a:rPr lang="de-DE" smtClean="0"/>
              <a:t>14.06.2023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904AF8-8ABF-D810-C92B-3FF938FD2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DB0DCF-40A3-4A54-737F-32777A7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197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tx1">
                <a:lumMod val="85000"/>
                <a:lumOff val="15000"/>
              </a:schemeClr>
            </a:gs>
            <a:gs pos="90351">
              <a:schemeClr val="tx1">
                <a:lumMod val="85000"/>
                <a:lumOff val="15000"/>
              </a:schemeClr>
            </a:gs>
            <a:gs pos="57000">
              <a:schemeClr val="tx1">
                <a:lumMod val="65000"/>
                <a:lumOff val="3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9EAA04-0BF3-3A11-FF91-FB379100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9BAD37-6C6D-4AD5-7CE0-18BDB6E8E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210C20-BF09-2D97-F495-AF2E70BF8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FFB88-2A34-417B-BE17-6C3F85085695}" type="datetime1">
              <a:rPr lang="de-DE" smtClean="0"/>
              <a:t>14.06.2023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4FA20D-44B2-2F4E-EC00-D04EEA725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EFD8BB-B224-869F-2FF6-29FB77473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0373F-8FA5-4DE9-95E3-23A2994E1F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2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D08DAE0-F840-C935-F182-968E1B7E840C}"/>
              </a:ext>
            </a:extLst>
          </p:cNvPr>
          <p:cNvSpPr/>
          <p:nvPr/>
        </p:nvSpPr>
        <p:spPr>
          <a:xfrm rot="19565195">
            <a:off x="-1079668" y="813246"/>
            <a:ext cx="7375067" cy="12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F026C3-0D37-90B4-C73B-65DCBCB62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2111" y="2160299"/>
            <a:ext cx="5977247" cy="1176667"/>
          </a:xfrm>
        </p:spPr>
        <p:txBody>
          <a:bodyPr>
            <a:normAutofit/>
          </a:bodyPr>
          <a:lstStyle/>
          <a:p>
            <a:r>
              <a:rPr lang="de-DE" sz="5400" b="1" dirty="0">
                <a:solidFill>
                  <a:schemeClr val="bg1"/>
                </a:solidFill>
              </a:rPr>
              <a:t>Notenverwaltung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84A83E-8658-2E6F-16B5-B78EB1BF3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5159" y="4207762"/>
            <a:ext cx="6535387" cy="621668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von Robin Brang und Viktoria Heinen</a:t>
            </a:r>
          </a:p>
        </p:txBody>
      </p:sp>
      <p:sp>
        <p:nvSpPr>
          <p:cNvPr id="6" name="Sechseck 5">
            <a:extLst>
              <a:ext uri="{FF2B5EF4-FFF2-40B4-BE49-F238E27FC236}">
                <a16:creationId xmlns:a16="http://schemas.microsoft.com/office/drawing/2014/main" id="{142FA7DA-C1C8-F98E-9E67-8BBC6358AC06}"/>
              </a:ext>
            </a:extLst>
          </p:cNvPr>
          <p:cNvSpPr/>
          <p:nvPr/>
        </p:nvSpPr>
        <p:spPr>
          <a:xfrm>
            <a:off x="1163782" y="1763486"/>
            <a:ext cx="4013860" cy="3325091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Programmieren lernen: Eine Anleitung für Anfänger - COMPUTER BILD">
            <a:extLst>
              <a:ext uri="{FF2B5EF4-FFF2-40B4-BE49-F238E27FC236}">
                <a16:creationId xmlns:a16="http://schemas.microsoft.com/office/drawing/2014/main" id="{7FF5F4FC-A010-9D11-B83A-C971B037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19" y="1899030"/>
            <a:ext cx="3679785" cy="3054001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0C285DA5-EAE5-0706-C979-4C8BCDB9F6EE}"/>
              </a:ext>
            </a:extLst>
          </p:cNvPr>
          <p:cNvSpPr/>
          <p:nvPr/>
        </p:nvSpPr>
        <p:spPr>
          <a:xfrm rot="19565195">
            <a:off x="-590697" y="295603"/>
            <a:ext cx="3997015" cy="777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22A0320-CB40-60ED-BD71-B01042CCC330}"/>
              </a:ext>
            </a:extLst>
          </p:cNvPr>
          <p:cNvSpPr/>
          <p:nvPr/>
        </p:nvSpPr>
        <p:spPr>
          <a:xfrm rot="19565195">
            <a:off x="9700425" y="5986408"/>
            <a:ext cx="3124301" cy="777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4E000D5C-9012-166C-0556-BC5ED4D339B3}"/>
              </a:ext>
            </a:extLst>
          </p:cNvPr>
          <p:cNvSpPr txBox="1">
            <a:spLocks/>
          </p:cNvSpPr>
          <p:nvPr/>
        </p:nvSpPr>
        <p:spPr>
          <a:xfrm>
            <a:off x="5147184" y="3724225"/>
            <a:ext cx="6535387" cy="62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15.06.2023</a:t>
            </a:r>
          </a:p>
        </p:txBody>
      </p:sp>
    </p:spTree>
    <p:extLst>
      <p:ext uri="{BB962C8B-B14F-4D97-AF65-F5344CB8AC3E}">
        <p14:creationId xmlns:p14="http://schemas.microsoft.com/office/powerpoint/2010/main" val="407163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C179DC3-143A-1021-65D3-0F454CEE6EDE}"/>
              </a:ext>
            </a:extLst>
          </p:cNvPr>
          <p:cNvSpPr/>
          <p:nvPr/>
        </p:nvSpPr>
        <p:spPr>
          <a:xfrm>
            <a:off x="2681844" y="2303571"/>
            <a:ext cx="7162800" cy="6076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FE31E27-531E-0F74-94B1-B0DA28E67B34}"/>
              </a:ext>
            </a:extLst>
          </p:cNvPr>
          <p:cNvSpPr/>
          <p:nvPr/>
        </p:nvSpPr>
        <p:spPr>
          <a:xfrm>
            <a:off x="4015839" y="3216550"/>
            <a:ext cx="4506686" cy="302820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14.06.2023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10 von 15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8EE9A95-12BD-DC6B-EF11-2329EA306E55}"/>
              </a:ext>
            </a:extLst>
          </p:cNvPr>
          <p:cNvSpPr txBox="1">
            <a:spLocks/>
          </p:cNvSpPr>
          <p:nvPr/>
        </p:nvSpPr>
        <p:spPr>
          <a:xfrm>
            <a:off x="838200" y="1210255"/>
            <a:ext cx="10515600" cy="73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>
                <a:solidFill>
                  <a:schemeClr val="bg1"/>
                </a:solidFill>
              </a:rPr>
              <a:t>-Source Code-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9B267CD-3240-726C-98C5-2856CC02A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720" y="3373889"/>
            <a:ext cx="4063181" cy="273483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E3FB99B-B3ED-7827-0F50-F9C66A02C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009" y="2426040"/>
            <a:ext cx="6818469" cy="33099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BF8DB00-7100-E7F2-605A-9F6D6BB51BEE}"/>
              </a:ext>
            </a:extLst>
          </p:cNvPr>
          <p:cNvSpPr txBox="1"/>
          <p:nvPr/>
        </p:nvSpPr>
        <p:spPr>
          <a:xfrm>
            <a:off x="2596243" y="2057028"/>
            <a:ext cx="137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pupil</a:t>
            </a:r>
            <a:endParaRPr lang="de-DE" sz="1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DC84AC3-5E14-4CB3-3D4D-8F5529033A49}"/>
              </a:ext>
            </a:extLst>
          </p:cNvPr>
          <p:cNvSpPr txBox="1"/>
          <p:nvPr/>
        </p:nvSpPr>
        <p:spPr>
          <a:xfrm>
            <a:off x="3955473" y="2972429"/>
            <a:ext cx="137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pupil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535552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C045C6C-0A3F-4AA1-31F7-6937ADA9CF78}"/>
              </a:ext>
            </a:extLst>
          </p:cNvPr>
          <p:cNvSpPr/>
          <p:nvPr/>
        </p:nvSpPr>
        <p:spPr>
          <a:xfrm>
            <a:off x="6975268" y="2513495"/>
            <a:ext cx="2590307" cy="33590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FE31E27-531E-0F74-94B1-B0DA28E67B34}"/>
              </a:ext>
            </a:extLst>
          </p:cNvPr>
          <p:cNvSpPr/>
          <p:nvPr/>
        </p:nvSpPr>
        <p:spPr>
          <a:xfrm>
            <a:off x="2048493" y="2261321"/>
            <a:ext cx="4005943" cy="37958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14.06.2023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11 von 15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8EE9A95-12BD-DC6B-EF11-2329EA306E55}"/>
              </a:ext>
            </a:extLst>
          </p:cNvPr>
          <p:cNvSpPr txBox="1">
            <a:spLocks/>
          </p:cNvSpPr>
          <p:nvPr/>
        </p:nvSpPr>
        <p:spPr>
          <a:xfrm>
            <a:off x="991510" y="1222410"/>
            <a:ext cx="10515600" cy="73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>
                <a:solidFill>
                  <a:schemeClr val="bg1"/>
                </a:solidFill>
              </a:rPr>
              <a:t>-</a:t>
            </a:r>
            <a:r>
              <a:rPr lang="de-DE" sz="2400" b="1" dirty="0" err="1">
                <a:solidFill>
                  <a:schemeClr val="bg1"/>
                </a:solidFill>
              </a:rPr>
              <a:t>Benutzerverwaltung|Ansichten</a:t>
            </a:r>
            <a:r>
              <a:rPr lang="de-DE" sz="2400" b="1" dirty="0">
                <a:solidFill>
                  <a:schemeClr val="bg1"/>
                </a:solidFill>
              </a:rPr>
              <a:t>-</a:t>
            </a:r>
          </a:p>
        </p:txBody>
      </p:sp>
      <p:pic>
        <p:nvPicPr>
          <p:cNvPr id="5124" name="Picture 4" descr="Pin on Clipart">
            <a:extLst>
              <a:ext uri="{FF2B5EF4-FFF2-40B4-BE49-F238E27FC236}">
                <a16:creationId xmlns:a16="http://schemas.microsoft.com/office/drawing/2014/main" id="{6A9D8931-2015-7C7E-89AC-86F986081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762" r="5463" b="4123"/>
          <a:stretch/>
        </p:blipFill>
        <p:spPr bwMode="auto">
          <a:xfrm>
            <a:off x="7196447" y="2661524"/>
            <a:ext cx="2167246" cy="305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ännlicher Lehrer Der Karikatur, Analyse, Tafel, Comic-Clipart Png PNGWing  | payin1.in">
            <a:extLst>
              <a:ext uri="{FF2B5EF4-FFF2-40B4-BE49-F238E27FC236}">
                <a16:creationId xmlns:a16="http://schemas.microsoft.com/office/drawing/2014/main" id="{AAF322D6-3EF4-9AFD-B41B-0ECF36BD4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" t="6380" r="5514" b="6380"/>
          <a:stretch/>
        </p:blipFill>
        <p:spPr bwMode="auto">
          <a:xfrm>
            <a:off x="2320708" y="2469130"/>
            <a:ext cx="3506121" cy="343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009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9D284157-E80F-6EDF-A7D6-B3A821961AB3}"/>
              </a:ext>
            </a:extLst>
          </p:cNvPr>
          <p:cNvSpPr/>
          <p:nvPr/>
        </p:nvSpPr>
        <p:spPr>
          <a:xfrm>
            <a:off x="641268" y="3776352"/>
            <a:ext cx="5807033" cy="25799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5A2D079-1F3B-B711-7355-C013409E14EF}"/>
              </a:ext>
            </a:extLst>
          </p:cNvPr>
          <p:cNvSpPr/>
          <p:nvPr/>
        </p:nvSpPr>
        <p:spPr>
          <a:xfrm>
            <a:off x="1249877" y="1887531"/>
            <a:ext cx="4575649" cy="276544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C179DC3-143A-1021-65D3-0F454CEE6EDE}"/>
              </a:ext>
            </a:extLst>
          </p:cNvPr>
          <p:cNvSpPr/>
          <p:nvPr/>
        </p:nvSpPr>
        <p:spPr>
          <a:xfrm>
            <a:off x="9754591" y="2101711"/>
            <a:ext cx="1187532" cy="11967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FE31E27-531E-0F74-94B1-B0DA28E67B34}"/>
              </a:ext>
            </a:extLst>
          </p:cNvPr>
          <p:cNvSpPr/>
          <p:nvPr/>
        </p:nvSpPr>
        <p:spPr>
          <a:xfrm>
            <a:off x="7464631" y="2983949"/>
            <a:ext cx="2743200" cy="27327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14.06.2023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12 von 15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8EE9A95-12BD-DC6B-EF11-2329EA306E55}"/>
              </a:ext>
            </a:extLst>
          </p:cNvPr>
          <p:cNvSpPr txBox="1">
            <a:spLocks/>
          </p:cNvSpPr>
          <p:nvPr/>
        </p:nvSpPr>
        <p:spPr>
          <a:xfrm>
            <a:off x="838200" y="1210255"/>
            <a:ext cx="10515600" cy="73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>
                <a:solidFill>
                  <a:schemeClr val="bg1"/>
                </a:solidFill>
              </a:rPr>
              <a:t>-PDF-</a:t>
            </a:r>
          </a:p>
        </p:txBody>
      </p:sp>
      <p:pic>
        <p:nvPicPr>
          <p:cNvPr id="6146" name="Picture 2" descr="Aspose.Total for Java|Documentation">
            <a:extLst>
              <a:ext uri="{FF2B5EF4-FFF2-40B4-BE49-F238E27FC236}">
                <a16:creationId xmlns:a16="http://schemas.microsoft.com/office/drawing/2014/main" id="{3C1521C3-99F3-50E1-E51A-916C92AD4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471" y="3195613"/>
            <a:ext cx="2331521" cy="233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spose.Pdf - SOS Software Service GmbH">
            <a:extLst>
              <a:ext uri="{FF2B5EF4-FFF2-40B4-BE49-F238E27FC236}">
                <a16:creationId xmlns:a16="http://schemas.microsoft.com/office/drawing/2014/main" id="{C913672C-480B-CBAD-A798-D8634D839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988" y="2262901"/>
            <a:ext cx="826880" cy="82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A91E1ED-26A1-6AAB-AD8B-6AA9E2A36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455" y="1994179"/>
            <a:ext cx="4339677" cy="18298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9C7EDC7-1161-70E9-E6DF-6A24B13C1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46" y="3902140"/>
            <a:ext cx="5482969" cy="2376123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9B3FD3E-3218-0628-7667-F62E9CEB5B91}"/>
              </a:ext>
            </a:extLst>
          </p:cNvPr>
          <p:cNvSpPr txBox="1"/>
          <p:nvPr/>
        </p:nvSpPr>
        <p:spPr>
          <a:xfrm>
            <a:off x="3152650" y="6280546"/>
            <a:ext cx="1251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pdf</a:t>
            </a:r>
            <a:endParaRPr lang="de-DE" sz="1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0B90A56-0E59-1D09-ED92-154FCFF66FD2}"/>
              </a:ext>
            </a:extLst>
          </p:cNvPr>
          <p:cNvSpPr txBox="1"/>
          <p:nvPr/>
        </p:nvSpPr>
        <p:spPr>
          <a:xfrm>
            <a:off x="1153391" y="1623508"/>
            <a:ext cx="137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pupil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64664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E2958C9C-6F29-81CF-0495-95A28B9D3D1D}"/>
              </a:ext>
            </a:extLst>
          </p:cNvPr>
          <p:cNvSpPr/>
          <p:nvPr/>
        </p:nvSpPr>
        <p:spPr>
          <a:xfrm>
            <a:off x="3379519" y="2665307"/>
            <a:ext cx="2743200" cy="27327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46E9446-D2AE-1E70-EB16-8286BA823D4B}"/>
              </a:ext>
            </a:extLst>
          </p:cNvPr>
          <p:cNvSpPr/>
          <p:nvPr/>
        </p:nvSpPr>
        <p:spPr>
          <a:xfrm>
            <a:off x="5950527" y="2665307"/>
            <a:ext cx="2743200" cy="27327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14.06.2023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13 von 15</a:t>
            </a:r>
          </a:p>
        </p:txBody>
      </p:sp>
      <p:pic>
        <p:nvPicPr>
          <p:cNvPr id="7172" name="Picture 4" descr="Java-Syntax – Wikipedia">
            <a:extLst>
              <a:ext uri="{FF2B5EF4-FFF2-40B4-BE49-F238E27FC236}">
                <a16:creationId xmlns:a16="http://schemas.microsoft.com/office/drawing/2014/main" id="{502B8DDA-1793-2F41-5A33-E835426C1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73" y="2413660"/>
            <a:ext cx="1797043" cy="323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ADD97F0-54EB-8D5F-6E4E-E1A24348D1D9}"/>
              </a:ext>
            </a:extLst>
          </p:cNvPr>
          <p:cNvSpPr/>
          <p:nvPr/>
        </p:nvSpPr>
        <p:spPr>
          <a:xfrm>
            <a:off x="6249869" y="3042700"/>
            <a:ext cx="1863908" cy="2034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70" name="Picture 2" descr="▷ Java Seminar | Java Schulungen | Java Kurse | Jakarta Schulungen">
            <a:extLst>
              <a:ext uri="{FF2B5EF4-FFF2-40B4-BE49-F238E27FC236}">
                <a16:creationId xmlns:a16="http://schemas.microsoft.com/office/drawing/2014/main" id="{4788458C-DE14-43CD-2A3C-EE3C58A15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077" y="3087612"/>
            <a:ext cx="2517492" cy="188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648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A699A119-2C38-EE50-51DD-53E2AA00ED24}"/>
              </a:ext>
            </a:extLst>
          </p:cNvPr>
          <p:cNvSpPr/>
          <p:nvPr/>
        </p:nvSpPr>
        <p:spPr>
          <a:xfrm>
            <a:off x="2898568" y="4897145"/>
            <a:ext cx="6625443" cy="61751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D5E52B4-8831-23B7-DFC5-28DA5C4862A2}"/>
              </a:ext>
            </a:extLst>
          </p:cNvPr>
          <p:cNvSpPr/>
          <p:nvPr/>
        </p:nvSpPr>
        <p:spPr>
          <a:xfrm>
            <a:off x="3723904" y="2164415"/>
            <a:ext cx="4886696" cy="27327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Future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14.06.2023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14 von 15</a:t>
            </a:r>
          </a:p>
        </p:txBody>
      </p:sp>
      <p:pic>
        <p:nvPicPr>
          <p:cNvPr id="8194" name="Picture 2" descr="Future Skills: Top-10 Zukunftskompetenzen - Stepstone - Mit einem Klick zum  Traumkandidaten">
            <a:extLst>
              <a:ext uri="{FF2B5EF4-FFF2-40B4-BE49-F238E27FC236}">
                <a16:creationId xmlns:a16="http://schemas.microsoft.com/office/drawing/2014/main" id="{0CBA5058-0F6F-3EAD-4EC2-E747F3807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107" y="2407774"/>
            <a:ext cx="4172290" cy="237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D639E0E1-DB37-602D-E922-EBDE7E8EB66A}"/>
              </a:ext>
            </a:extLst>
          </p:cNvPr>
          <p:cNvSpPr/>
          <p:nvPr/>
        </p:nvSpPr>
        <p:spPr>
          <a:xfrm>
            <a:off x="3259776" y="5007071"/>
            <a:ext cx="5925787" cy="36512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485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A699A119-2C38-EE50-51DD-53E2AA00ED24}"/>
              </a:ext>
            </a:extLst>
          </p:cNvPr>
          <p:cNvSpPr/>
          <p:nvPr/>
        </p:nvSpPr>
        <p:spPr>
          <a:xfrm>
            <a:off x="838200" y="2890810"/>
            <a:ext cx="2850776" cy="28283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49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Danke für eure Aufmerksamkeit!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14.06.2023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15 von 15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845FE06-9FCB-136D-1BDE-DD7021692BB2}"/>
              </a:ext>
            </a:extLst>
          </p:cNvPr>
          <p:cNvSpPr txBox="1">
            <a:spLocks/>
          </p:cNvSpPr>
          <p:nvPr/>
        </p:nvSpPr>
        <p:spPr>
          <a:xfrm>
            <a:off x="1377610" y="25917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 dirty="0">
                <a:solidFill>
                  <a:schemeClr val="bg1"/>
                </a:solidFill>
              </a:rPr>
              <a:t>Noch Fragen?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A81CD49-BF2E-4E14-1646-65A70266C9AB}"/>
              </a:ext>
            </a:extLst>
          </p:cNvPr>
          <p:cNvSpPr/>
          <p:nvPr/>
        </p:nvSpPr>
        <p:spPr>
          <a:xfrm rot="19565195">
            <a:off x="-652834" y="315906"/>
            <a:ext cx="4060888" cy="777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2B2A26-BDA3-4CC5-3F43-D5C58A8C8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" t="6785" r="8916" b="5378"/>
          <a:stretch/>
        </p:blipFill>
        <p:spPr>
          <a:xfrm>
            <a:off x="1129826" y="3215034"/>
            <a:ext cx="2242396" cy="223902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BF92ADEB-EEE0-B6F9-F551-29E4536FAB86}"/>
              </a:ext>
            </a:extLst>
          </p:cNvPr>
          <p:cNvSpPr txBox="1"/>
          <p:nvPr/>
        </p:nvSpPr>
        <p:spPr>
          <a:xfrm>
            <a:off x="1565966" y="2935827"/>
            <a:ext cx="1370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Consolas" panose="020B0609020204030204" pitchFamily="49" charset="0"/>
              </a:rPr>
              <a:t>Unser </a:t>
            </a:r>
            <a:r>
              <a:rPr lang="de-DE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Github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7079942-DEE7-433B-5BF2-3C0C187ED2A8}"/>
              </a:ext>
            </a:extLst>
          </p:cNvPr>
          <p:cNvSpPr/>
          <p:nvPr/>
        </p:nvSpPr>
        <p:spPr>
          <a:xfrm>
            <a:off x="5731436" y="3957834"/>
            <a:ext cx="1804344" cy="17293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Picture 16" descr="Вопросы картинки - 80 фото">
            <a:extLst>
              <a:ext uri="{FF2B5EF4-FFF2-40B4-BE49-F238E27FC236}">
                <a16:creationId xmlns:a16="http://schemas.microsoft.com/office/drawing/2014/main" id="{F33B6BD5-15D4-56D7-C13B-529A0BEEA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967" y="4112847"/>
            <a:ext cx="1419282" cy="141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985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m 16">
            <a:extLst>
              <a:ext uri="{FF2B5EF4-FFF2-40B4-BE49-F238E27FC236}">
                <a16:creationId xmlns:a16="http://schemas.microsoft.com/office/drawing/2014/main" id="{B21F2CFD-D61F-7874-821E-38E7CC949E5D}"/>
              </a:ext>
            </a:extLst>
          </p:cNvPr>
          <p:cNvSpPr/>
          <p:nvPr/>
        </p:nvSpPr>
        <p:spPr>
          <a:xfrm>
            <a:off x="8401426" y="2313350"/>
            <a:ext cx="3178138" cy="298581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arallelogramm 15">
            <a:extLst>
              <a:ext uri="{FF2B5EF4-FFF2-40B4-BE49-F238E27FC236}">
                <a16:creationId xmlns:a16="http://schemas.microsoft.com/office/drawing/2014/main" id="{338DAC88-44A7-3549-4B40-FEB8799295CF}"/>
              </a:ext>
            </a:extLst>
          </p:cNvPr>
          <p:cNvSpPr/>
          <p:nvPr/>
        </p:nvSpPr>
        <p:spPr>
          <a:xfrm>
            <a:off x="5886825" y="1863818"/>
            <a:ext cx="3178138" cy="298581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31A06A-23F3-B470-B9CC-7600963C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88" y="1875538"/>
            <a:ext cx="2290948" cy="746600"/>
          </a:xfrm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Angenda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1FF9BC-C158-ACA4-6664-372662034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053" y="3067571"/>
            <a:ext cx="2743200" cy="223159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Backend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Frontend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Features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App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Future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7E3DA1-F934-073B-FAAC-4F8DC76EF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DBD8-64A2-4DF5-8D2E-10662AC21097}" type="datetime1">
              <a:rPr lang="de-DE" smtClean="0"/>
              <a:t>14.06.2023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1F4DAA-5453-430D-0D67-ADF2537A7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6B7E62-BFBF-F426-65C9-04F6F628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2 von 15</a:t>
            </a: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CEBB94DA-CD7B-E4C5-E860-3F412E678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9" b="35152"/>
          <a:stretch/>
        </p:blipFill>
        <p:spPr bwMode="auto">
          <a:xfrm>
            <a:off x="6137947" y="2032119"/>
            <a:ext cx="2675894" cy="2649212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>
            <a:extLst>
              <a:ext uri="{FF2B5EF4-FFF2-40B4-BE49-F238E27FC236}">
                <a16:creationId xmlns:a16="http://schemas.microsoft.com/office/drawing/2014/main" id="{8E6B0141-5341-508B-0C55-904E824A6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7" b="17467"/>
          <a:stretch/>
        </p:blipFill>
        <p:spPr bwMode="auto">
          <a:xfrm>
            <a:off x="8657485" y="2475395"/>
            <a:ext cx="2649430" cy="2649212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7F64FD38-A065-5CE6-3EF2-30657AEF41D7}"/>
              </a:ext>
            </a:extLst>
          </p:cNvPr>
          <p:cNvSpPr/>
          <p:nvPr/>
        </p:nvSpPr>
        <p:spPr>
          <a:xfrm rot="19565195">
            <a:off x="-652834" y="315906"/>
            <a:ext cx="4060888" cy="777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4650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DB303B7-40FB-2A25-0ABC-2DDB34531499}"/>
              </a:ext>
            </a:extLst>
          </p:cNvPr>
          <p:cNvSpPr/>
          <p:nvPr/>
        </p:nvSpPr>
        <p:spPr>
          <a:xfrm>
            <a:off x="7802088" y="3152739"/>
            <a:ext cx="3748646" cy="189581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6A5229-E38A-8D1F-3CBC-C5DB48A529D9}"/>
              </a:ext>
            </a:extLst>
          </p:cNvPr>
          <p:cNvSpPr/>
          <p:nvPr/>
        </p:nvSpPr>
        <p:spPr>
          <a:xfrm>
            <a:off x="641266" y="2370872"/>
            <a:ext cx="6359237" cy="332928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14.06.2023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3 von 15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8EE9A95-12BD-DC6B-EF11-2329EA306E55}"/>
              </a:ext>
            </a:extLst>
          </p:cNvPr>
          <p:cNvSpPr txBox="1">
            <a:spLocks/>
          </p:cNvSpPr>
          <p:nvPr/>
        </p:nvSpPr>
        <p:spPr>
          <a:xfrm>
            <a:off x="838200" y="1210255"/>
            <a:ext cx="10515600" cy="73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>
                <a:solidFill>
                  <a:schemeClr val="bg1"/>
                </a:solidFill>
              </a:rPr>
              <a:t>-Datenbank-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E80606A-6BA0-4024-4A86-7B1C90F1C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28" y="2588201"/>
            <a:ext cx="5666711" cy="2882020"/>
          </a:xfrm>
          <a:prstGeom prst="rect">
            <a:avLst/>
          </a:prstGeom>
        </p:spPr>
      </p:pic>
      <p:pic>
        <p:nvPicPr>
          <p:cNvPr id="3076" name="Picture 4" descr="Working With MySQL. A brief introduction to the MySQL… | by Ashiq KS |  Medium">
            <a:extLst>
              <a:ext uri="{FF2B5EF4-FFF2-40B4-BE49-F238E27FC236}">
                <a16:creationId xmlns:a16="http://schemas.microsoft.com/office/drawing/2014/main" id="{78A506B5-1ED8-A974-F86E-C79E05E06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629" y="3354474"/>
            <a:ext cx="3337171" cy="14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554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FA9B7356-4C56-78DD-2E81-BA7F773C3621}"/>
              </a:ext>
            </a:extLst>
          </p:cNvPr>
          <p:cNvSpPr/>
          <p:nvPr/>
        </p:nvSpPr>
        <p:spPr>
          <a:xfrm>
            <a:off x="492201" y="5415106"/>
            <a:ext cx="5957831" cy="3680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3450F4E-58D2-9D3F-9D8D-1DE4CB0D58C0}"/>
              </a:ext>
            </a:extLst>
          </p:cNvPr>
          <p:cNvSpPr/>
          <p:nvPr/>
        </p:nvSpPr>
        <p:spPr>
          <a:xfrm>
            <a:off x="7227212" y="5217520"/>
            <a:ext cx="4347811" cy="3680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E0DE448-8933-5825-E508-ABC1FBA4D3E2}"/>
              </a:ext>
            </a:extLst>
          </p:cNvPr>
          <p:cNvSpPr/>
          <p:nvPr/>
        </p:nvSpPr>
        <p:spPr>
          <a:xfrm>
            <a:off x="7242295" y="2439688"/>
            <a:ext cx="4316681" cy="26526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6A5229-E38A-8D1F-3CBC-C5DB48A529D9}"/>
              </a:ext>
            </a:extLst>
          </p:cNvPr>
          <p:cNvSpPr/>
          <p:nvPr/>
        </p:nvSpPr>
        <p:spPr>
          <a:xfrm>
            <a:off x="600154" y="2222051"/>
            <a:ext cx="5765971" cy="313379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14.06.2023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4 von 15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8EE9A95-12BD-DC6B-EF11-2329EA306E55}"/>
              </a:ext>
            </a:extLst>
          </p:cNvPr>
          <p:cNvSpPr txBox="1">
            <a:spLocks/>
          </p:cNvSpPr>
          <p:nvPr/>
        </p:nvSpPr>
        <p:spPr>
          <a:xfrm>
            <a:off x="838200" y="1210255"/>
            <a:ext cx="10515600" cy="73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>
                <a:solidFill>
                  <a:schemeClr val="bg1"/>
                </a:solidFill>
              </a:rPr>
              <a:t>-Source Code-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2AE45EE-3B7C-D2AF-D820-5F63F171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95" y="2400030"/>
            <a:ext cx="5471488" cy="277783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7790DD5-5F0C-4655-6622-341258711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677" y="2564844"/>
            <a:ext cx="3824604" cy="23574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78D038-03F6-C05D-DE7F-178DD13486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05"/>
          <a:stretch/>
        </p:blipFill>
        <p:spPr>
          <a:xfrm>
            <a:off x="7357237" y="5309554"/>
            <a:ext cx="4086795" cy="19564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A6E57E-9CAF-8BDB-3EE6-84039D0655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28" b="12223"/>
          <a:stretch/>
        </p:blipFill>
        <p:spPr>
          <a:xfrm>
            <a:off x="570466" y="5517009"/>
            <a:ext cx="5816414" cy="164313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14A3B572-19E0-FD44-AE75-A0FCA9430238}"/>
              </a:ext>
            </a:extLst>
          </p:cNvPr>
          <p:cNvSpPr txBox="1"/>
          <p:nvPr/>
        </p:nvSpPr>
        <p:spPr>
          <a:xfrm>
            <a:off x="570466" y="1953035"/>
            <a:ext cx="1668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database</a:t>
            </a:r>
            <a:endParaRPr lang="de-DE" sz="14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9D0E115-44DE-74CA-C588-C3F8872195C2}"/>
              </a:ext>
            </a:extLst>
          </p:cNvPr>
          <p:cNvSpPr txBox="1"/>
          <p:nvPr/>
        </p:nvSpPr>
        <p:spPr>
          <a:xfrm>
            <a:off x="7153354" y="2187857"/>
            <a:ext cx="1668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database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7777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FE0DE448-8933-5825-E508-ABC1FBA4D3E2}"/>
              </a:ext>
            </a:extLst>
          </p:cNvPr>
          <p:cNvSpPr/>
          <p:nvPr/>
        </p:nvSpPr>
        <p:spPr>
          <a:xfrm>
            <a:off x="6354302" y="2535818"/>
            <a:ext cx="5413417" cy="26659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6A5229-E38A-8D1F-3CBC-C5DB48A529D9}"/>
              </a:ext>
            </a:extLst>
          </p:cNvPr>
          <p:cNvSpPr/>
          <p:nvPr/>
        </p:nvSpPr>
        <p:spPr>
          <a:xfrm>
            <a:off x="426886" y="2670474"/>
            <a:ext cx="5603800" cy="24704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14.06.2023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5 von 15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8EE9A95-12BD-DC6B-EF11-2329EA306E55}"/>
              </a:ext>
            </a:extLst>
          </p:cNvPr>
          <p:cNvSpPr txBox="1">
            <a:spLocks/>
          </p:cNvSpPr>
          <p:nvPr/>
        </p:nvSpPr>
        <p:spPr>
          <a:xfrm>
            <a:off x="838200" y="1210255"/>
            <a:ext cx="10515600" cy="73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>
                <a:solidFill>
                  <a:schemeClr val="bg1"/>
                </a:solidFill>
              </a:rPr>
              <a:t>-Source Code-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9417729-7305-1104-02AB-0EB5D00A4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45" y="2868060"/>
            <a:ext cx="5241482" cy="209415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F6520B3-AE97-C054-363D-0649E441F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496" y="2676341"/>
            <a:ext cx="5077573" cy="237221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EFC633B-7B41-7DF7-D89C-604785876E19}"/>
              </a:ext>
            </a:extLst>
          </p:cNvPr>
          <p:cNvSpPr txBox="1"/>
          <p:nvPr/>
        </p:nvSpPr>
        <p:spPr>
          <a:xfrm>
            <a:off x="362648" y="2412156"/>
            <a:ext cx="1668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database</a:t>
            </a:r>
            <a:endParaRPr lang="de-DE" sz="1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0C77679-9C4E-CF14-1C55-6C245DB91998}"/>
              </a:ext>
            </a:extLst>
          </p:cNvPr>
          <p:cNvSpPr txBox="1"/>
          <p:nvPr/>
        </p:nvSpPr>
        <p:spPr>
          <a:xfrm>
            <a:off x="6276559" y="2277008"/>
            <a:ext cx="1668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database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42056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FE0DE448-8933-5825-E508-ABC1FBA4D3E2}"/>
              </a:ext>
            </a:extLst>
          </p:cNvPr>
          <p:cNvSpPr/>
          <p:nvPr/>
        </p:nvSpPr>
        <p:spPr>
          <a:xfrm>
            <a:off x="910822" y="4333424"/>
            <a:ext cx="10370355" cy="17632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6A5229-E38A-8D1F-3CBC-C5DB48A529D9}"/>
              </a:ext>
            </a:extLst>
          </p:cNvPr>
          <p:cNvSpPr/>
          <p:nvPr/>
        </p:nvSpPr>
        <p:spPr>
          <a:xfrm>
            <a:off x="3568448" y="2355094"/>
            <a:ext cx="5000137" cy="18540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14.06.2023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6 von 15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8EE9A95-12BD-DC6B-EF11-2329EA306E55}"/>
              </a:ext>
            </a:extLst>
          </p:cNvPr>
          <p:cNvSpPr txBox="1">
            <a:spLocks/>
          </p:cNvSpPr>
          <p:nvPr/>
        </p:nvSpPr>
        <p:spPr>
          <a:xfrm>
            <a:off x="838200" y="1210255"/>
            <a:ext cx="10515600" cy="73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>
                <a:solidFill>
                  <a:schemeClr val="bg1"/>
                </a:solidFill>
              </a:rPr>
              <a:t>-Source Code-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EFC633B-7B41-7DF7-D89C-604785876E19}"/>
              </a:ext>
            </a:extLst>
          </p:cNvPr>
          <p:cNvSpPr txBox="1"/>
          <p:nvPr/>
        </p:nvSpPr>
        <p:spPr>
          <a:xfrm>
            <a:off x="3504211" y="2096776"/>
            <a:ext cx="20907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queries</a:t>
            </a:r>
            <a:endParaRPr lang="de-DE" sz="11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0C77679-9C4E-CF14-1C55-6C245DB91998}"/>
              </a:ext>
            </a:extLst>
          </p:cNvPr>
          <p:cNvSpPr txBox="1"/>
          <p:nvPr/>
        </p:nvSpPr>
        <p:spPr>
          <a:xfrm>
            <a:off x="838200" y="4076268"/>
            <a:ext cx="1668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database</a:t>
            </a:r>
            <a:endParaRPr lang="de-DE" sz="1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D3261E3-7704-A9AB-E1AF-B3379091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58" y="2528858"/>
            <a:ext cx="4718316" cy="150649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7ED0C9B-D837-6883-37BC-6B2FDAC6A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38" y="4489857"/>
            <a:ext cx="9900062" cy="141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54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DB303B7-40FB-2A25-0ABC-2DDB34531499}"/>
              </a:ext>
            </a:extLst>
          </p:cNvPr>
          <p:cNvSpPr/>
          <p:nvPr/>
        </p:nvSpPr>
        <p:spPr>
          <a:xfrm>
            <a:off x="6673933" y="3071053"/>
            <a:ext cx="2796639" cy="189581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6A5229-E38A-8D1F-3CBC-C5DB48A529D9}"/>
              </a:ext>
            </a:extLst>
          </p:cNvPr>
          <p:cNvSpPr/>
          <p:nvPr/>
        </p:nvSpPr>
        <p:spPr>
          <a:xfrm>
            <a:off x="2569173" y="2627398"/>
            <a:ext cx="2505694" cy="28293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14.06.2023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7 von 15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8EE9A95-12BD-DC6B-EF11-2329EA306E55}"/>
              </a:ext>
            </a:extLst>
          </p:cNvPr>
          <p:cNvSpPr txBox="1">
            <a:spLocks/>
          </p:cNvSpPr>
          <p:nvPr/>
        </p:nvSpPr>
        <p:spPr>
          <a:xfrm>
            <a:off x="838200" y="1210255"/>
            <a:ext cx="10515600" cy="73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>
                <a:solidFill>
                  <a:schemeClr val="bg1"/>
                </a:solidFill>
              </a:rPr>
              <a:t>-UI|UX-</a:t>
            </a:r>
          </a:p>
        </p:txBody>
      </p:sp>
      <p:pic>
        <p:nvPicPr>
          <p:cNvPr id="4098" name="Picture 2" descr="Core Java with Swing - Best IT &amp; Software Training Institute in Jadavpur,  Kolkata">
            <a:extLst>
              <a:ext uri="{FF2B5EF4-FFF2-40B4-BE49-F238E27FC236}">
                <a16:creationId xmlns:a16="http://schemas.microsoft.com/office/drawing/2014/main" id="{F34D49C8-5001-0B0C-08B7-CFFAD42A1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7" t="7056" r="29757" b="7056"/>
          <a:stretch/>
        </p:blipFill>
        <p:spPr bwMode="auto">
          <a:xfrm>
            <a:off x="2810493" y="2848163"/>
            <a:ext cx="1995344" cy="238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nstall Hello Java! on Linux | Snap Store">
            <a:extLst>
              <a:ext uri="{FF2B5EF4-FFF2-40B4-BE49-F238E27FC236}">
                <a16:creationId xmlns:a16="http://schemas.microsoft.com/office/drawing/2014/main" id="{3F07E934-F71F-2950-F6F2-D4605E491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377" y="2676341"/>
            <a:ext cx="2464130" cy="246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230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4D1C3F-E65F-3000-26E2-3851DF662633}"/>
              </a:ext>
            </a:extLst>
          </p:cNvPr>
          <p:cNvSpPr/>
          <p:nvPr/>
        </p:nvSpPr>
        <p:spPr>
          <a:xfrm>
            <a:off x="2592893" y="5488126"/>
            <a:ext cx="1771948" cy="8634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4BDB5BA-1723-A273-9153-279130D3F3B8}"/>
              </a:ext>
            </a:extLst>
          </p:cNvPr>
          <p:cNvSpPr/>
          <p:nvPr/>
        </p:nvSpPr>
        <p:spPr>
          <a:xfrm>
            <a:off x="4560279" y="2115124"/>
            <a:ext cx="7119258" cy="39936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6A5229-E38A-8D1F-3CBC-C5DB48A529D9}"/>
              </a:ext>
            </a:extLst>
          </p:cNvPr>
          <p:cNvSpPr/>
          <p:nvPr/>
        </p:nvSpPr>
        <p:spPr>
          <a:xfrm>
            <a:off x="256132" y="2951425"/>
            <a:ext cx="3966360" cy="20883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14.06.2023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8 von 15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8EE9A95-12BD-DC6B-EF11-2329EA306E55}"/>
              </a:ext>
            </a:extLst>
          </p:cNvPr>
          <p:cNvSpPr txBox="1">
            <a:spLocks/>
          </p:cNvSpPr>
          <p:nvPr/>
        </p:nvSpPr>
        <p:spPr>
          <a:xfrm>
            <a:off x="838200" y="1210255"/>
            <a:ext cx="10515600" cy="73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>
                <a:solidFill>
                  <a:schemeClr val="bg1"/>
                </a:solidFill>
              </a:rPr>
              <a:t>-Source Code-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812EA4-6A48-BBF3-A8D8-0E1CA4B7C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25" y="3094484"/>
            <a:ext cx="3598575" cy="180219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F520C42-D44F-F6EA-AEAF-C7811951C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8"/>
          <a:stretch/>
        </p:blipFill>
        <p:spPr>
          <a:xfrm>
            <a:off x="4755717" y="2304026"/>
            <a:ext cx="6728382" cy="3615829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DF446A4E-6B00-92C9-B7A8-DE767D2045F3}"/>
              </a:ext>
            </a:extLst>
          </p:cNvPr>
          <p:cNvSpPr txBox="1"/>
          <p:nvPr/>
        </p:nvSpPr>
        <p:spPr>
          <a:xfrm>
            <a:off x="155864" y="2684265"/>
            <a:ext cx="2326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password</a:t>
            </a:r>
            <a:endParaRPr lang="de-DE" sz="1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4025829-FB2B-85E5-F8DD-EF61AB3C401D}"/>
              </a:ext>
            </a:extLst>
          </p:cNvPr>
          <p:cNvSpPr txBox="1"/>
          <p:nvPr/>
        </p:nvSpPr>
        <p:spPr>
          <a:xfrm>
            <a:off x="4466607" y="1867530"/>
            <a:ext cx="2326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password</a:t>
            </a:r>
            <a:endParaRPr lang="de-DE" sz="14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1D02AC1-BA1D-A1B3-92AB-24DD8CCE7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746" y="5577678"/>
            <a:ext cx="1476242" cy="69162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56CA3AF-D5CB-930E-C5FE-C2957BE486A3}"/>
              </a:ext>
            </a:extLst>
          </p:cNvPr>
          <p:cNvSpPr txBox="1"/>
          <p:nvPr/>
        </p:nvSpPr>
        <p:spPr>
          <a:xfrm>
            <a:off x="2481943" y="5225125"/>
            <a:ext cx="2326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1290C3"/>
                </a:solidFill>
                <a:latin typeface="Consolas" panose="020B0609020204030204" pitchFamily="49" charset="0"/>
              </a:rPr>
              <a:t>password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11233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FFE31E27-531E-0F74-94B1-B0DA28E67B34}"/>
              </a:ext>
            </a:extLst>
          </p:cNvPr>
          <p:cNvSpPr/>
          <p:nvPr/>
        </p:nvSpPr>
        <p:spPr>
          <a:xfrm>
            <a:off x="7017683" y="2588019"/>
            <a:ext cx="4079802" cy="25664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693FEEDC-9191-030B-3B52-967AC76F8811}"/>
              </a:ext>
            </a:extLst>
          </p:cNvPr>
          <p:cNvSpPr/>
          <p:nvPr/>
        </p:nvSpPr>
        <p:spPr>
          <a:xfrm>
            <a:off x="2588821" y="4019797"/>
            <a:ext cx="3773250" cy="173379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6A5229-E38A-8D1F-3CBC-C5DB48A529D9}"/>
              </a:ext>
            </a:extLst>
          </p:cNvPr>
          <p:cNvSpPr/>
          <p:nvPr/>
        </p:nvSpPr>
        <p:spPr>
          <a:xfrm>
            <a:off x="658453" y="2330657"/>
            <a:ext cx="4079802" cy="1588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1E1A5-BCB3-5984-85F7-95D75F3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88B2AF-16FF-6089-D1A8-64DB5296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8F7-5F7A-4090-A106-5F83C8856DA1}" type="datetime1">
              <a:rPr lang="de-DE" smtClean="0"/>
              <a:t>14.06.2023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65BD2-0453-7215-31A3-A5C77A12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Robin Brang und Viktoria Heinen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65D01B-70F1-CD99-F53B-0AC7C69A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9 von 15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8EE9A95-12BD-DC6B-EF11-2329EA306E55}"/>
              </a:ext>
            </a:extLst>
          </p:cNvPr>
          <p:cNvSpPr txBox="1">
            <a:spLocks/>
          </p:cNvSpPr>
          <p:nvPr/>
        </p:nvSpPr>
        <p:spPr>
          <a:xfrm>
            <a:off x="838200" y="1210255"/>
            <a:ext cx="10515600" cy="73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>
                <a:solidFill>
                  <a:schemeClr val="bg1"/>
                </a:solidFill>
              </a:rPr>
              <a:t>-Source Code-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D2452CDB-0804-23D6-CE6F-5F5C5961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2231"/>
            <a:ext cx="3718120" cy="130503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0E67532-93D1-47BB-A6E7-42F5C477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288" y="4144356"/>
            <a:ext cx="3449296" cy="149781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456B016-DF65-879C-9F8E-3B1EB37E7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959" y="2702794"/>
            <a:ext cx="3773250" cy="233694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9574FDB3-E138-BC52-EC70-11352FBDE48F}"/>
              </a:ext>
            </a:extLst>
          </p:cNvPr>
          <p:cNvSpPr txBox="1"/>
          <p:nvPr/>
        </p:nvSpPr>
        <p:spPr>
          <a:xfrm>
            <a:off x="547749" y="2067737"/>
            <a:ext cx="15601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1290C3"/>
                </a:solidFill>
                <a:latin typeface="Consolas" panose="020B0609020204030204" pitchFamily="49" charset="0"/>
              </a:rPr>
              <a:t>swing</a:t>
            </a:r>
            <a:endParaRPr lang="de-DE" sz="14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DAA6211-BC70-D442-3520-1F3D8C5B6C80}"/>
              </a:ext>
            </a:extLst>
          </p:cNvPr>
          <p:cNvSpPr txBox="1"/>
          <p:nvPr/>
        </p:nvSpPr>
        <p:spPr>
          <a:xfrm>
            <a:off x="4709596" y="3764968"/>
            <a:ext cx="15601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1290C3"/>
                </a:solidFill>
                <a:latin typeface="Consolas" panose="020B0609020204030204" pitchFamily="49" charset="0"/>
              </a:rPr>
              <a:t>swing</a:t>
            </a:r>
            <a:endParaRPr lang="de-DE" sz="14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9226215-C71F-60CD-4E2D-97A0D61D7901}"/>
              </a:ext>
            </a:extLst>
          </p:cNvPr>
          <p:cNvSpPr txBox="1"/>
          <p:nvPr/>
        </p:nvSpPr>
        <p:spPr>
          <a:xfrm>
            <a:off x="6916882" y="2321875"/>
            <a:ext cx="15601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1290C3"/>
                </a:solidFill>
                <a:latin typeface="Consolas" panose="020B0609020204030204" pitchFamily="49" charset="0"/>
              </a:rPr>
              <a:t>swing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31318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238</Words>
  <Application>Microsoft Office PowerPoint</Application>
  <PresentationFormat>Breitbild</PresentationFormat>
  <Paragraphs>92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Wingdings</vt:lpstr>
      <vt:lpstr>Office</vt:lpstr>
      <vt:lpstr>Notenverwaltung</vt:lpstr>
      <vt:lpstr>Angenda</vt:lpstr>
      <vt:lpstr>Backend</vt:lpstr>
      <vt:lpstr>Backend</vt:lpstr>
      <vt:lpstr>Backend</vt:lpstr>
      <vt:lpstr>Backend</vt:lpstr>
      <vt:lpstr>Frontend</vt:lpstr>
      <vt:lpstr>Frontend</vt:lpstr>
      <vt:lpstr>Frontend</vt:lpstr>
      <vt:lpstr>Frontend</vt:lpstr>
      <vt:lpstr>Features</vt:lpstr>
      <vt:lpstr>Features</vt:lpstr>
      <vt:lpstr>App</vt:lpstr>
      <vt:lpstr>Future</vt:lpstr>
      <vt:lpstr>Danke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Notenverwaltung</dc:title>
  <dc:creator>Heinen, Viktoria</dc:creator>
  <cp:lastModifiedBy>Viktoria Heinen</cp:lastModifiedBy>
  <cp:revision>23</cp:revision>
  <dcterms:created xsi:type="dcterms:W3CDTF">2023-06-14T06:23:13Z</dcterms:created>
  <dcterms:modified xsi:type="dcterms:W3CDTF">2023-06-14T11:04:12Z</dcterms:modified>
</cp:coreProperties>
</file>